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94" r:id="rId3"/>
    <p:sldId id="535" r:id="rId4"/>
    <p:sldId id="50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2DCF30-131C-403C-AC38-F2A75C7EC876}" type="datetimeFigureOut">
              <a:rPr lang="en-US" smtClean="0"/>
              <a:t>9/30/2022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6A605C-6DE5-4D31-ADE8-72A6CC8EA1F6}" type="slidenum">
              <a:rPr lang="en-US" smtClean="0"/>
              <a:t>‹#›</a:t>
            </a:fld>
            <a:endParaRPr lang="en-US"/>
          </a:p>
        </p:txBody>
      </p:sp>
    </p:spTree>
    <p:extLst>
      <p:ext uri="{BB962C8B-B14F-4D97-AF65-F5344CB8AC3E}">
        <p14:creationId xmlns:p14="http://schemas.microsoft.com/office/powerpoint/2010/main" val="1572223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B9B007-A188-4FB1-9492-950C4708B8E0}" type="slidenum">
              <a:rPr lang="en-US" smtClean="0"/>
              <a:pPr/>
              <a:t>2</a:t>
            </a:fld>
            <a:endParaRPr lang="en-US"/>
          </a:p>
        </p:txBody>
      </p:sp>
    </p:spTree>
    <p:extLst>
      <p:ext uri="{BB962C8B-B14F-4D97-AF65-F5344CB8AC3E}">
        <p14:creationId xmlns:p14="http://schemas.microsoft.com/office/powerpoint/2010/main" val="3521241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B9B007-A188-4FB1-9492-950C4708B8E0}" type="slidenum">
              <a:rPr lang="en-US" smtClean="0"/>
              <a:pPr/>
              <a:t>3</a:t>
            </a:fld>
            <a:endParaRPr lang="en-US"/>
          </a:p>
        </p:txBody>
      </p:sp>
    </p:spTree>
    <p:extLst>
      <p:ext uri="{BB962C8B-B14F-4D97-AF65-F5344CB8AC3E}">
        <p14:creationId xmlns:p14="http://schemas.microsoft.com/office/powerpoint/2010/main" val="3521241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B9B007-A188-4FB1-9492-950C4708B8E0}" type="slidenum">
              <a:rPr lang="en-US" smtClean="0"/>
              <a:pPr/>
              <a:t>4</a:t>
            </a:fld>
            <a:endParaRPr lang="en-US"/>
          </a:p>
        </p:txBody>
      </p:sp>
    </p:spTree>
    <p:extLst>
      <p:ext uri="{BB962C8B-B14F-4D97-AF65-F5344CB8AC3E}">
        <p14:creationId xmlns:p14="http://schemas.microsoft.com/office/powerpoint/2010/main" val="3521241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EF9B0-4288-74EB-6E6E-8658E1E20E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8C4137-58B6-AF8F-8582-B53C9786D0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EDB2A2-9780-BF08-E2D2-2C047F2A103A}"/>
              </a:ext>
            </a:extLst>
          </p:cNvPr>
          <p:cNvSpPr>
            <a:spLocks noGrp="1"/>
          </p:cNvSpPr>
          <p:nvPr>
            <p:ph type="dt" sz="half" idx="10"/>
          </p:nvPr>
        </p:nvSpPr>
        <p:spPr/>
        <p:txBody>
          <a:bodyPr/>
          <a:lstStyle/>
          <a:p>
            <a:fld id="{EE35A151-62E7-44D8-8D8D-34148172E5E2}" type="datetimeFigureOut">
              <a:rPr lang="en-US" smtClean="0"/>
              <a:t>9/30/2022</a:t>
            </a:fld>
            <a:endParaRPr lang="en-US"/>
          </a:p>
        </p:txBody>
      </p:sp>
      <p:sp>
        <p:nvSpPr>
          <p:cNvPr id="5" name="Footer Placeholder 4">
            <a:extLst>
              <a:ext uri="{FF2B5EF4-FFF2-40B4-BE49-F238E27FC236}">
                <a16:creationId xmlns:a16="http://schemas.microsoft.com/office/drawing/2014/main" id="{15C6D66F-46A8-CA23-DB9F-2332769C23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2E864D-940C-40FF-FDE3-EE7402C3DAC3}"/>
              </a:ext>
            </a:extLst>
          </p:cNvPr>
          <p:cNvSpPr>
            <a:spLocks noGrp="1"/>
          </p:cNvSpPr>
          <p:nvPr>
            <p:ph type="sldNum" sz="quarter" idx="12"/>
          </p:nvPr>
        </p:nvSpPr>
        <p:spPr/>
        <p:txBody>
          <a:bodyPr/>
          <a:lstStyle/>
          <a:p>
            <a:fld id="{4EDEC63C-FAA0-48B9-AA44-1AAA6FC01899}" type="slidenum">
              <a:rPr lang="en-US" smtClean="0"/>
              <a:t>‹#›</a:t>
            </a:fld>
            <a:endParaRPr lang="en-US"/>
          </a:p>
        </p:txBody>
      </p:sp>
    </p:spTree>
    <p:extLst>
      <p:ext uri="{BB962C8B-B14F-4D97-AF65-F5344CB8AC3E}">
        <p14:creationId xmlns:p14="http://schemas.microsoft.com/office/powerpoint/2010/main" val="1375919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672D-F9D9-F125-E88D-68A82FB480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E2409D-6D9C-A852-7B38-316FD1FEE7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F42CDE-2DEF-A7AE-F53F-6FE2893912B3}"/>
              </a:ext>
            </a:extLst>
          </p:cNvPr>
          <p:cNvSpPr>
            <a:spLocks noGrp="1"/>
          </p:cNvSpPr>
          <p:nvPr>
            <p:ph type="dt" sz="half" idx="10"/>
          </p:nvPr>
        </p:nvSpPr>
        <p:spPr/>
        <p:txBody>
          <a:bodyPr/>
          <a:lstStyle/>
          <a:p>
            <a:fld id="{EE35A151-62E7-44D8-8D8D-34148172E5E2}" type="datetimeFigureOut">
              <a:rPr lang="en-US" smtClean="0"/>
              <a:t>9/30/2022</a:t>
            </a:fld>
            <a:endParaRPr lang="en-US"/>
          </a:p>
        </p:txBody>
      </p:sp>
      <p:sp>
        <p:nvSpPr>
          <p:cNvPr id="5" name="Footer Placeholder 4">
            <a:extLst>
              <a:ext uri="{FF2B5EF4-FFF2-40B4-BE49-F238E27FC236}">
                <a16:creationId xmlns:a16="http://schemas.microsoft.com/office/drawing/2014/main" id="{DE50BA4D-E33D-FA45-1222-7B9958D286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2815CE-0457-C1CD-3811-976E31116989}"/>
              </a:ext>
            </a:extLst>
          </p:cNvPr>
          <p:cNvSpPr>
            <a:spLocks noGrp="1"/>
          </p:cNvSpPr>
          <p:nvPr>
            <p:ph type="sldNum" sz="quarter" idx="12"/>
          </p:nvPr>
        </p:nvSpPr>
        <p:spPr/>
        <p:txBody>
          <a:bodyPr/>
          <a:lstStyle/>
          <a:p>
            <a:fld id="{4EDEC63C-FAA0-48B9-AA44-1AAA6FC01899}" type="slidenum">
              <a:rPr lang="en-US" smtClean="0"/>
              <a:t>‹#›</a:t>
            </a:fld>
            <a:endParaRPr lang="en-US"/>
          </a:p>
        </p:txBody>
      </p:sp>
    </p:spTree>
    <p:extLst>
      <p:ext uri="{BB962C8B-B14F-4D97-AF65-F5344CB8AC3E}">
        <p14:creationId xmlns:p14="http://schemas.microsoft.com/office/powerpoint/2010/main" val="953907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8B4E8-3AAE-7ADE-D5CB-8792AA0B0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C43D7A-7DB0-DDD3-B73B-2452AAE16A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444508-8388-FF7E-4EF0-E8211DFDA833}"/>
              </a:ext>
            </a:extLst>
          </p:cNvPr>
          <p:cNvSpPr>
            <a:spLocks noGrp="1"/>
          </p:cNvSpPr>
          <p:nvPr>
            <p:ph type="dt" sz="half" idx="10"/>
          </p:nvPr>
        </p:nvSpPr>
        <p:spPr/>
        <p:txBody>
          <a:bodyPr/>
          <a:lstStyle/>
          <a:p>
            <a:fld id="{EE35A151-62E7-44D8-8D8D-34148172E5E2}" type="datetimeFigureOut">
              <a:rPr lang="en-US" smtClean="0"/>
              <a:t>9/30/2022</a:t>
            </a:fld>
            <a:endParaRPr lang="en-US"/>
          </a:p>
        </p:txBody>
      </p:sp>
      <p:sp>
        <p:nvSpPr>
          <p:cNvPr id="5" name="Footer Placeholder 4">
            <a:extLst>
              <a:ext uri="{FF2B5EF4-FFF2-40B4-BE49-F238E27FC236}">
                <a16:creationId xmlns:a16="http://schemas.microsoft.com/office/drawing/2014/main" id="{E93D6B7B-3710-2B18-332F-9AA66123F5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8BD37F-0C4A-E86C-29C8-ACF3D80FAC06}"/>
              </a:ext>
            </a:extLst>
          </p:cNvPr>
          <p:cNvSpPr>
            <a:spLocks noGrp="1"/>
          </p:cNvSpPr>
          <p:nvPr>
            <p:ph type="sldNum" sz="quarter" idx="12"/>
          </p:nvPr>
        </p:nvSpPr>
        <p:spPr/>
        <p:txBody>
          <a:bodyPr/>
          <a:lstStyle/>
          <a:p>
            <a:fld id="{4EDEC63C-FAA0-48B9-AA44-1AAA6FC01899}" type="slidenum">
              <a:rPr lang="en-US" smtClean="0"/>
              <a:t>‹#›</a:t>
            </a:fld>
            <a:endParaRPr lang="en-US"/>
          </a:p>
        </p:txBody>
      </p:sp>
    </p:spTree>
    <p:extLst>
      <p:ext uri="{BB962C8B-B14F-4D97-AF65-F5344CB8AC3E}">
        <p14:creationId xmlns:p14="http://schemas.microsoft.com/office/powerpoint/2010/main" val="252206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CE38E-7EC4-773D-599B-77B9661AF5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9B3F9C-9290-2D94-AAD2-BCA6E3E105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816FC6-B89B-4E2E-CD20-1D5890EC29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DDFCFE-8049-5F68-0535-7DB82E0B5CCF}"/>
              </a:ext>
            </a:extLst>
          </p:cNvPr>
          <p:cNvSpPr>
            <a:spLocks noGrp="1"/>
          </p:cNvSpPr>
          <p:nvPr>
            <p:ph type="dt" sz="half" idx="10"/>
          </p:nvPr>
        </p:nvSpPr>
        <p:spPr/>
        <p:txBody>
          <a:bodyPr/>
          <a:lstStyle/>
          <a:p>
            <a:fld id="{EE35A151-62E7-44D8-8D8D-34148172E5E2}" type="datetimeFigureOut">
              <a:rPr lang="en-US" smtClean="0"/>
              <a:t>9/30/2022</a:t>
            </a:fld>
            <a:endParaRPr lang="en-US"/>
          </a:p>
        </p:txBody>
      </p:sp>
      <p:sp>
        <p:nvSpPr>
          <p:cNvPr id="6" name="Footer Placeholder 5">
            <a:extLst>
              <a:ext uri="{FF2B5EF4-FFF2-40B4-BE49-F238E27FC236}">
                <a16:creationId xmlns:a16="http://schemas.microsoft.com/office/drawing/2014/main" id="{C51DECDF-C918-6EF4-9DEF-7D23FE3643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05F315-6C6C-D9B9-BED4-7F660BC54F18}"/>
              </a:ext>
            </a:extLst>
          </p:cNvPr>
          <p:cNvSpPr>
            <a:spLocks noGrp="1"/>
          </p:cNvSpPr>
          <p:nvPr>
            <p:ph type="sldNum" sz="quarter" idx="12"/>
          </p:nvPr>
        </p:nvSpPr>
        <p:spPr/>
        <p:txBody>
          <a:bodyPr/>
          <a:lstStyle/>
          <a:p>
            <a:fld id="{4EDEC63C-FAA0-48B9-AA44-1AAA6FC01899}" type="slidenum">
              <a:rPr lang="en-US" smtClean="0"/>
              <a:t>‹#›</a:t>
            </a:fld>
            <a:endParaRPr lang="en-US"/>
          </a:p>
        </p:txBody>
      </p:sp>
    </p:spTree>
    <p:extLst>
      <p:ext uri="{BB962C8B-B14F-4D97-AF65-F5344CB8AC3E}">
        <p14:creationId xmlns:p14="http://schemas.microsoft.com/office/powerpoint/2010/main" val="3637289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3BE69-B83A-2336-2FA3-37D8ED554B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C9CB0A-9642-225E-65BD-52F06B7C83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7BB966-7E7B-EAA1-3631-856DEA532D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C94D6D-5670-3349-5C6B-5348927A8E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3B6EF2-9CA9-FEAF-2658-6835A8DD16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C6705E-CF65-5EAD-49E0-6383EEB7EF4D}"/>
              </a:ext>
            </a:extLst>
          </p:cNvPr>
          <p:cNvSpPr>
            <a:spLocks noGrp="1"/>
          </p:cNvSpPr>
          <p:nvPr>
            <p:ph type="dt" sz="half" idx="10"/>
          </p:nvPr>
        </p:nvSpPr>
        <p:spPr/>
        <p:txBody>
          <a:bodyPr/>
          <a:lstStyle/>
          <a:p>
            <a:fld id="{EE35A151-62E7-44D8-8D8D-34148172E5E2}" type="datetimeFigureOut">
              <a:rPr lang="en-US" smtClean="0"/>
              <a:t>9/30/2022</a:t>
            </a:fld>
            <a:endParaRPr lang="en-US"/>
          </a:p>
        </p:txBody>
      </p:sp>
      <p:sp>
        <p:nvSpPr>
          <p:cNvPr id="8" name="Footer Placeholder 7">
            <a:extLst>
              <a:ext uri="{FF2B5EF4-FFF2-40B4-BE49-F238E27FC236}">
                <a16:creationId xmlns:a16="http://schemas.microsoft.com/office/drawing/2014/main" id="{C2A92691-49D4-EFC3-6096-1AA76099B7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8AD8CF-0DAA-CF9A-23CC-FC4B804F37C9}"/>
              </a:ext>
            </a:extLst>
          </p:cNvPr>
          <p:cNvSpPr>
            <a:spLocks noGrp="1"/>
          </p:cNvSpPr>
          <p:nvPr>
            <p:ph type="sldNum" sz="quarter" idx="12"/>
          </p:nvPr>
        </p:nvSpPr>
        <p:spPr/>
        <p:txBody>
          <a:bodyPr/>
          <a:lstStyle/>
          <a:p>
            <a:fld id="{4EDEC63C-FAA0-48B9-AA44-1AAA6FC01899}" type="slidenum">
              <a:rPr lang="en-US" smtClean="0"/>
              <a:t>‹#›</a:t>
            </a:fld>
            <a:endParaRPr lang="en-US"/>
          </a:p>
        </p:txBody>
      </p:sp>
    </p:spTree>
    <p:extLst>
      <p:ext uri="{BB962C8B-B14F-4D97-AF65-F5344CB8AC3E}">
        <p14:creationId xmlns:p14="http://schemas.microsoft.com/office/powerpoint/2010/main" val="3291993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7ED78-54CC-9765-2A21-73169C9FCC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F4B6A4-B368-667A-095B-F4733B1E2642}"/>
              </a:ext>
            </a:extLst>
          </p:cNvPr>
          <p:cNvSpPr>
            <a:spLocks noGrp="1"/>
          </p:cNvSpPr>
          <p:nvPr>
            <p:ph type="dt" sz="half" idx="10"/>
          </p:nvPr>
        </p:nvSpPr>
        <p:spPr/>
        <p:txBody>
          <a:bodyPr/>
          <a:lstStyle/>
          <a:p>
            <a:fld id="{EE35A151-62E7-44D8-8D8D-34148172E5E2}" type="datetimeFigureOut">
              <a:rPr lang="en-US" smtClean="0"/>
              <a:t>9/30/2022</a:t>
            </a:fld>
            <a:endParaRPr lang="en-US"/>
          </a:p>
        </p:txBody>
      </p:sp>
      <p:sp>
        <p:nvSpPr>
          <p:cNvPr id="4" name="Footer Placeholder 3">
            <a:extLst>
              <a:ext uri="{FF2B5EF4-FFF2-40B4-BE49-F238E27FC236}">
                <a16:creationId xmlns:a16="http://schemas.microsoft.com/office/drawing/2014/main" id="{47F85265-6FC8-B446-1F39-A0F27199E4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A8B535-030C-FDB7-DA6E-9DE646D1195B}"/>
              </a:ext>
            </a:extLst>
          </p:cNvPr>
          <p:cNvSpPr>
            <a:spLocks noGrp="1"/>
          </p:cNvSpPr>
          <p:nvPr>
            <p:ph type="sldNum" sz="quarter" idx="12"/>
          </p:nvPr>
        </p:nvSpPr>
        <p:spPr/>
        <p:txBody>
          <a:bodyPr/>
          <a:lstStyle/>
          <a:p>
            <a:fld id="{4EDEC63C-FAA0-48B9-AA44-1AAA6FC01899}" type="slidenum">
              <a:rPr lang="en-US" smtClean="0"/>
              <a:t>‹#›</a:t>
            </a:fld>
            <a:endParaRPr lang="en-US"/>
          </a:p>
        </p:txBody>
      </p:sp>
    </p:spTree>
    <p:extLst>
      <p:ext uri="{BB962C8B-B14F-4D97-AF65-F5344CB8AC3E}">
        <p14:creationId xmlns:p14="http://schemas.microsoft.com/office/powerpoint/2010/main" val="320767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5EDB28-FF51-A363-549A-2D6361694547}"/>
              </a:ext>
            </a:extLst>
          </p:cNvPr>
          <p:cNvSpPr>
            <a:spLocks noGrp="1"/>
          </p:cNvSpPr>
          <p:nvPr>
            <p:ph type="dt" sz="half" idx="10"/>
          </p:nvPr>
        </p:nvSpPr>
        <p:spPr/>
        <p:txBody>
          <a:bodyPr/>
          <a:lstStyle/>
          <a:p>
            <a:fld id="{EE35A151-62E7-44D8-8D8D-34148172E5E2}" type="datetimeFigureOut">
              <a:rPr lang="en-US" smtClean="0"/>
              <a:t>9/30/2022</a:t>
            </a:fld>
            <a:endParaRPr lang="en-US"/>
          </a:p>
        </p:txBody>
      </p:sp>
      <p:sp>
        <p:nvSpPr>
          <p:cNvPr id="3" name="Footer Placeholder 2">
            <a:extLst>
              <a:ext uri="{FF2B5EF4-FFF2-40B4-BE49-F238E27FC236}">
                <a16:creationId xmlns:a16="http://schemas.microsoft.com/office/drawing/2014/main" id="{DBE9D371-2177-138E-ECBF-37C19E0B57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A17682-99AF-0D67-6D15-432B88DBE4E0}"/>
              </a:ext>
            </a:extLst>
          </p:cNvPr>
          <p:cNvSpPr>
            <a:spLocks noGrp="1"/>
          </p:cNvSpPr>
          <p:nvPr>
            <p:ph type="sldNum" sz="quarter" idx="12"/>
          </p:nvPr>
        </p:nvSpPr>
        <p:spPr/>
        <p:txBody>
          <a:bodyPr/>
          <a:lstStyle/>
          <a:p>
            <a:fld id="{4EDEC63C-FAA0-48B9-AA44-1AAA6FC01899}" type="slidenum">
              <a:rPr lang="en-US" smtClean="0"/>
              <a:t>‹#›</a:t>
            </a:fld>
            <a:endParaRPr lang="en-US"/>
          </a:p>
        </p:txBody>
      </p:sp>
    </p:spTree>
    <p:extLst>
      <p:ext uri="{BB962C8B-B14F-4D97-AF65-F5344CB8AC3E}">
        <p14:creationId xmlns:p14="http://schemas.microsoft.com/office/powerpoint/2010/main" val="3819151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2A9C3-DA79-F0E4-E84F-FA612AAE33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397FFE-D60A-B308-83D8-B6B2E1615C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B50B15-322B-712D-4019-673B46B896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56175B-FB43-3AE8-004B-8021147195E7}"/>
              </a:ext>
            </a:extLst>
          </p:cNvPr>
          <p:cNvSpPr>
            <a:spLocks noGrp="1"/>
          </p:cNvSpPr>
          <p:nvPr>
            <p:ph type="dt" sz="half" idx="10"/>
          </p:nvPr>
        </p:nvSpPr>
        <p:spPr/>
        <p:txBody>
          <a:bodyPr/>
          <a:lstStyle/>
          <a:p>
            <a:fld id="{EE35A151-62E7-44D8-8D8D-34148172E5E2}" type="datetimeFigureOut">
              <a:rPr lang="en-US" smtClean="0"/>
              <a:t>9/30/2022</a:t>
            </a:fld>
            <a:endParaRPr lang="en-US"/>
          </a:p>
        </p:txBody>
      </p:sp>
      <p:sp>
        <p:nvSpPr>
          <p:cNvPr id="6" name="Footer Placeholder 5">
            <a:extLst>
              <a:ext uri="{FF2B5EF4-FFF2-40B4-BE49-F238E27FC236}">
                <a16:creationId xmlns:a16="http://schemas.microsoft.com/office/drawing/2014/main" id="{0F3A9228-D713-33F0-EBAB-661BDAB26C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C2F0C6-EE70-DE81-D298-3F40D079C437}"/>
              </a:ext>
            </a:extLst>
          </p:cNvPr>
          <p:cNvSpPr>
            <a:spLocks noGrp="1"/>
          </p:cNvSpPr>
          <p:nvPr>
            <p:ph type="sldNum" sz="quarter" idx="12"/>
          </p:nvPr>
        </p:nvSpPr>
        <p:spPr/>
        <p:txBody>
          <a:bodyPr/>
          <a:lstStyle/>
          <a:p>
            <a:fld id="{4EDEC63C-FAA0-48B9-AA44-1AAA6FC01899}" type="slidenum">
              <a:rPr lang="en-US" smtClean="0"/>
              <a:t>‹#›</a:t>
            </a:fld>
            <a:endParaRPr lang="en-US"/>
          </a:p>
        </p:txBody>
      </p:sp>
    </p:spTree>
    <p:extLst>
      <p:ext uri="{BB962C8B-B14F-4D97-AF65-F5344CB8AC3E}">
        <p14:creationId xmlns:p14="http://schemas.microsoft.com/office/powerpoint/2010/main" val="2426128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9044-87BC-C9DB-BC49-0D9E9BCB5B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4FD767-7CCA-1149-A063-570D561859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7AFC63-A51C-89AF-287B-306F68D79E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F9DA3B-698C-22A9-ED54-7BEFD938C15F}"/>
              </a:ext>
            </a:extLst>
          </p:cNvPr>
          <p:cNvSpPr>
            <a:spLocks noGrp="1"/>
          </p:cNvSpPr>
          <p:nvPr>
            <p:ph type="dt" sz="half" idx="10"/>
          </p:nvPr>
        </p:nvSpPr>
        <p:spPr/>
        <p:txBody>
          <a:bodyPr/>
          <a:lstStyle/>
          <a:p>
            <a:fld id="{EE35A151-62E7-44D8-8D8D-34148172E5E2}" type="datetimeFigureOut">
              <a:rPr lang="en-US" smtClean="0"/>
              <a:t>9/30/2022</a:t>
            </a:fld>
            <a:endParaRPr lang="en-US"/>
          </a:p>
        </p:txBody>
      </p:sp>
      <p:sp>
        <p:nvSpPr>
          <p:cNvPr id="6" name="Footer Placeholder 5">
            <a:extLst>
              <a:ext uri="{FF2B5EF4-FFF2-40B4-BE49-F238E27FC236}">
                <a16:creationId xmlns:a16="http://schemas.microsoft.com/office/drawing/2014/main" id="{5DCDAF0D-7698-420F-9122-7F5C9FA5DA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AB6479-E441-A091-FCAC-140C6FBBD2C0}"/>
              </a:ext>
            </a:extLst>
          </p:cNvPr>
          <p:cNvSpPr>
            <a:spLocks noGrp="1"/>
          </p:cNvSpPr>
          <p:nvPr>
            <p:ph type="sldNum" sz="quarter" idx="12"/>
          </p:nvPr>
        </p:nvSpPr>
        <p:spPr/>
        <p:txBody>
          <a:bodyPr/>
          <a:lstStyle/>
          <a:p>
            <a:fld id="{4EDEC63C-FAA0-48B9-AA44-1AAA6FC01899}" type="slidenum">
              <a:rPr lang="en-US" smtClean="0"/>
              <a:t>‹#›</a:t>
            </a:fld>
            <a:endParaRPr lang="en-US"/>
          </a:p>
        </p:txBody>
      </p:sp>
    </p:spTree>
    <p:extLst>
      <p:ext uri="{BB962C8B-B14F-4D97-AF65-F5344CB8AC3E}">
        <p14:creationId xmlns:p14="http://schemas.microsoft.com/office/powerpoint/2010/main" val="832768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205B1-35FF-9923-EFA1-7EFCE22CA3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4CEE3F-B1B0-899B-252C-EE692E7F30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C2FF1D-BC73-B63F-6EEE-06DADBE75BD1}"/>
              </a:ext>
            </a:extLst>
          </p:cNvPr>
          <p:cNvSpPr>
            <a:spLocks noGrp="1"/>
          </p:cNvSpPr>
          <p:nvPr>
            <p:ph type="dt" sz="half" idx="10"/>
          </p:nvPr>
        </p:nvSpPr>
        <p:spPr/>
        <p:txBody>
          <a:bodyPr/>
          <a:lstStyle/>
          <a:p>
            <a:fld id="{EE35A151-62E7-44D8-8D8D-34148172E5E2}" type="datetimeFigureOut">
              <a:rPr lang="en-US" smtClean="0"/>
              <a:t>9/30/2022</a:t>
            </a:fld>
            <a:endParaRPr lang="en-US"/>
          </a:p>
        </p:txBody>
      </p:sp>
      <p:sp>
        <p:nvSpPr>
          <p:cNvPr id="5" name="Footer Placeholder 4">
            <a:extLst>
              <a:ext uri="{FF2B5EF4-FFF2-40B4-BE49-F238E27FC236}">
                <a16:creationId xmlns:a16="http://schemas.microsoft.com/office/drawing/2014/main" id="{93E43E6D-D742-666F-105A-13A660476B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278C2C-5535-3CD7-5AFE-41CDA2B1EA78}"/>
              </a:ext>
            </a:extLst>
          </p:cNvPr>
          <p:cNvSpPr>
            <a:spLocks noGrp="1"/>
          </p:cNvSpPr>
          <p:nvPr>
            <p:ph type="sldNum" sz="quarter" idx="12"/>
          </p:nvPr>
        </p:nvSpPr>
        <p:spPr/>
        <p:txBody>
          <a:bodyPr/>
          <a:lstStyle/>
          <a:p>
            <a:fld id="{4EDEC63C-FAA0-48B9-AA44-1AAA6FC01899}" type="slidenum">
              <a:rPr lang="en-US" smtClean="0"/>
              <a:t>‹#›</a:t>
            </a:fld>
            <a:endParaRPr lang="en-US"/>
          </a:p>
        </p:txBody>
      </p:sp>
    </p:spTree>
    <p:extLst>
      <p:ext uri="{BB962C8B-B14F-4D97-AF65-F5344CB8AC3E}">
        <p14:creationId xmlns:p14="http://schemas.microsoft.com/office/powerpoint/2010/main" val="2997109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5E49B9-FA0F-64A8-178B-A957331F17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F09286-2B0F-89A1-5B4A-AF113475F7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054FC4-4F54-3657-818C-BAA5B8A9AC10}"/>
              </a:ext>
            </a:extLst>
          </p:cNvPr>
          <p:cNvSpPr>
            <a:spLocks noGrp="1"/>
          </p:cNvSpPr>
          <p:nvPr>
            <p:ph type="dt" sz="half" idx="10"/>
          </p:nvPr>
        </p:nvSpPr>
        <p:spPr/>
        <p:txBody>
          <a:bodyPr/>
          <a:lstStyle/>
          <a:p>
            <a:fld id="{EE35A151-62E7-44D8-8D8D-34148172E5E2}" type="datetimeFigureOut">
              <a:rPr lang="en-US" smtClean="0"/>
              <a:t>9/30/2022</a:t>
            </a:fld>
            <a:endParaRPr lang="en-US"/>
          </a:p>
        </p:txBody>
      </p:sp>
      <p:sp>
        <p:nvSpPr>
          <p:cNvPr id="5" name="Footer Placeholder 4">
            <a:extLst>
              <a:ext uri="{FF2B5EF4-FFF2-40B4-BE49-F238E27FC236}">
                <a16:creationId xmlns:a16="http://schemas.microsoft.com/office/drawing/2014/main" id="{DB896083-1351-EC68-07F5-72C4175A3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21D163-F968-1D0B-AD8A-7CFA319C7213}"/>
              </a:ext>
            </a:extLst>
          </p:cNvPr>
          <p:cNvSpPr>
            <a:spLocks noGrp="1"/>
          </p:cNvSpPr>
          <p:nvPr>
            <p:ph type="sldNum" sz="quarter" idx="12"/>
          </p:nvPr>
        </p:nvSpPr>
        <p:spPr/>
        <p:txBody>
          <a:bodyPr/>
          <a:lstStyle/>
          <a:p>
            <a:fld id="{4EDEC63C-FAA0-48B9-AA44-1AAA6FC01899}" type="slidenum">
              <a:rPr lang="en-US" smtClean="0"/>
              <a:t>‹#›</a:t>
            </a:fld>
            <a:endParaRPr lang="en-US"/>
          </a:p>
        </p:txBody>
      </p:sp>
    </p:spTree>
    <p:extLst>
      <p:ext uri="{BB962C8B-B14F-4D97-AF65-F5344CB8AC3E}">
        <p14:creationId xmlns:p14="http://schemas.microsoft.com/office/powerpoint/2010/main" val="3474942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12192000" cy="609600"/>
          </a:xfrm>
          <a:prstGeom prst="rect">
            <a:avLst/>
          </a:prstGeom>
        </p:spPr>
        <p:txBody>
          <a:bodyPr/>
          <a:lstStyle>
            <a:lvl1pPr>
              <a:defRPr sz="3600">
                <a:solidFill>
                  <a:srgbClr val="253D75"/>
                </a:solidFill>
              </a:defRPr>
            </a:lvl1pPr>
          </a:lstStyle>
          <a:p>
            <a:r>
              <a:rPr lang="en-US" dirty="0"/>
              <a:t>Click to edit Master title style</a:t>
            </a:r>
          </a:p>
        </p:txBody>
      </p:sp>
      <p:sp>
        <p:nvSpPr>
          <p:cNvPr id="3" name="Content Placeholder 1"/>
          <p:cNvSpPr>
            <a:spLocks noGrp="1"/>
          </p:cNvSpPr>
          <p:nvPr>
            <p:ph idx="1"/>
          </p:nvPr>
        </p:nvSpPr>
        <p:spPr>
          <a:xfrm>
            <a:off x="609600" y="990600"/>
            <a:ext cx="10972800" cy="5562600"/>
          </a:xfrm>
          <a:prstGeom prst="rect">
            <a:avLst/>
          </a:prstGeom>
        </p:spPr>
        <p:txBody>
          <a:bodyPr/>
          <a:lstStyle>
            <a:lvl1pPr>
              <a:spcAft>
                <a:spcPts val="800"/>
              </a:spcAft>
              <a:buClr>
                <a:schemeClr val="accent2">
                  <a:lumMod val="75000"/>
                </a:schemeClr>
              </a:buClr>
              <a:defRPr sz="2400"/>
            </a:lvl1pPr>
            <a:lvl2pPr>
              <a:spcAft>
                <a:spcPts val="800"/>
              </a:spcAft>
              <a:buClr>
                <a:schemeClr val="accent2">
                  <a:lumMod val="75000"/>
                </a:schemeClr>
              </a:buClr>
              <a:defRPr sz="2000"/>
            </a:lvl2pPr>
            <a:lvl3pPr>
              <a:spcAft>
                <a:spcPts val="800"/>
              </a:spcAft>
              <a:buClr>
                <a:schemeClr val="accent2">
                  <a:lumMod val="75000"/>
                </a:schemeClr>
              </a:buClr>
              <a:defRPr sz="1800"/>
            </a:lvl3pPr>
            <a:lvl4pPr>
              <a:spcAft>
                <a:spcPts val="800"/>
              </a:spcAft>
              <a:buClr>
                <a:schemeClr val="accent2">
                  <a:lumMod val="75000"/>
                </a:schemeClr>
              </a:buClr>
              <a:defRPr sz="1600"/>
            </a:lvl4pPr>
            <a:lvl5pPr>
              <a:spcAft>
                <a:spcPts val="800"/>
              </a:spcAft>
              <a:buClr>
                <a:schemeClr val="accent2">
                  <a:lumMod val="75000"/>
                </a:schemeClr>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5181600" y="6553200"/>
            <a:ext cx="18288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8636000" y="6705600"/>
            <a:ext cx="3556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174432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51F702-3461-737D-1A73-D0E5D60610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2BA8A8-6AA1-1110-92F2-52DDE15E02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EC950D-960B-C891-E042-C75A159B25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35A151-62E7-44D8-8D8D-34148172E5E2}" type="datetimeFigureOut">
              <a:rPr lang="en-US" smtClean="0"/>
              <a:t>9/30/2022</a:t>
            </a:fld>
            <a:endParaRPr lang="en-US"/>
          </a:p>
        </p:txBody>
      </p:sp>
      <p:sp>
        <p:nvSpPr>
          <p:cNvPr id="5" name="Footer Placeholder 4">
            <a:extLst>
              <a:ext uri="{FF2B5EF4-FFF2-40B4-BE49-F238E27FC236}">
                <a16:creationId xmlns:a16="http://schemas.microsoft.com/office/drawing/2014/main" id="{C9CB922C-9E50-6FA5-8ABB-9F608E8416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DA7457-2C1E-6D78-5692-4D7B31B6E9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DEC63C-FAA0-48B9-AA44-1AAA6FC01899}" type="slidenum">
              <a:rPr lang="en-US" smtClean="0"/>
              <a:t>‹#›</a:t>
            </a:fld>
            <a:endParaRPr lang="en-US"/>
          </a:p>
        </p:txBody>
      </p:sp>
    </p:spTree>
    <p:extLst>
      <p:ext uri="{BB962C8B-B14F-4D97-AF65-F5344CB8AC3E}">
        <p14:creationId xmlns:p14="http://schemas.microsoft.com/office/powerpoint/2010/main" val="123834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ACAA-EDB7-3421-3E47-892D39C6868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6123AC4E-3AD5-7119-2136-DADC32E7D03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04446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Discussion Questions </a:t>
            </a:r>
            <a:r>
              <a:rPr lang="en-US" sz="2400" dirty="0"/>
              <a:t>1</a:t>
            </a:r>
          </a:p>
        </p:txBody>
      </p:sp>
      <p:sp>
        <p:nvSpPr>
          <p:cNvPr id="3" name="Content Placeholder 2"/>
          <p:cNvSpPr>
            <a:spLocks noGrp="1"/>
          </p:cNvSpPr>
          <p:nvPr>
            <p:ph idx="1"/>
          </p:nvPr>
        </p:nvSpPr>
        <p:spPr>
          <a:xfrm>
            <a:off x="1981200" y="1145628"/>
            <a:ext cx="8001000" cy="5407572"/>
          </a:xfrm>
        </p:spPr>
        <p:txBody>
          <a:bodyPr>
            <a:noAutofit/>
          </a:bodyPr>
          <a:lstStyle/>
          <a:p>
            <a:pPr marL="461963" indent="-461963">
              <a:spcBef>
                <a:spcPts val="600"/>
              </a:spcBef>
              <a:spcAft>
                <a:spcPts val="600"/>
              </a:spcAft>
              <a:buFont typeface="+mj-lt"/>
              <a:buAutoNum type="arabicPeriod"/>
            </a:pPr>
            <a:r>
              <a:rPr lang="en-US" sz="2200" kern="0" dirty="0">
                <a:cs typeface="Arial" pitchFamily="34" charset="0"/>
              </a:rPr>
              <a:t>Think of a brand to which you, as a consumer, are loyal. Why are you loyal to that brand? Does your brand loyalty extend to paying more if the price increases? Next, think of a type of product for which you feel no loyalty to any one brand. How does not being loyal to any brand change your buying patterns for that type of product?</a:t>
            </a:r>
          </a:p>
          <a:p>
            <a:pPr marL="461963" indent="-461963">
              <a:spcBef>
                <a:spcPts val="600"/>
              </a:spcBef>
              <a:spcAft>
                <a:spcPts val="600"/>
              </a:spcAft>
              <a:buFont typeface="+mj-lt"/>
              <a:buAutoNum type="arabicPeriod"/>
            </a:pPr>
            <a:r>
              <a:rPr lang="en-US" sz="2200" kern="0" dirty="0">
                <a:cs typeface="Arial" pitchFamily="34" charset="0"/>
              </a:rPr>
              <a:t>Name a specific brand that you think needs to be revitalized. Why do you think this? What specific advice and suggestions would you give the company as it embarks on the brand revitalization process?</a:t>
            </a:r>
          </a:p>
        </p:txBody>
      </p:sp>
      <p:sp>
        <p:nvSpPr>
          <p:cNvPr id="9" name="Text Placeholder 8"/>
          <p:cNvSpPr>
            <a:spLocks noGrp="1"/>
          </p:cNvSpPr>
          <p:nvPr>
            <p:ph type="body" sz="quarter" idx="16"/>
          </p:nvPr>
        </p:nvSpPr>
        <p:spPr/>
        <p:txBody>
          <a:bodyPr>
            <a:normAutofit fontScale="92500"/>
          </a:bodyPr>
          <a:lstStyle/>
          <a:p>
            <a:endParaRPr lang="en-US"/>
          </a:p>
        </p:txBody>
      </p:sp>
      <p:sp>
        <p:nvSpPr>
          <p:cNvPr id="8" name="Text Placeholder 7"/>
          <p:cNvSpPr>
            <a:spLocks noGrp="1"/>
          </p:cNvSpPr>
          <p:nvPr>
            <p:ph type="body" sz="quarter" idx="11"/>
          </p:nvPr>
        </p:nvSpPr>
        <p:spPr/>
        <p:txBody>
          <a:bodyPr/>
          <a:lstStyle/>
          <a:p>
            <a:endParaRPr lang="en-US"/>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Discussion Questions </a:t>
            </a:r>
            <a:r>
              <a:rPr lang="en-US" sz="2400" dirty="0"/>
              <a:t>2</a:t>
            </a:r>
          </a:p>
        </p:txBody>
      </p:sp>
      <p:sp>
        <p:nvSpPr>
          <p:cNvPr id="3" name="Content Placeholder 2"/>
          <p:cNvSpPr>
            <a:spLocks noGrp="1"/>
          </p:cNvSpPr>
          <p:nvPr>
            <p:ph idx="1"/>
          </p:nvPr>
        </p:nvSpPr>
        <p:spPr>
          <a:xfrm>
            <a:off x="1981200" y="1143000"/>
            <a:ext cx="8153400" cy="5410200"/>
          </a:xfrm>
        </p:spPr>
        <p:txBody>
          <a:bodyPr>
            <a:noAutofit/>
          </a:bodyPr>
          <a:lstStyle/>
          <a:p>
            <a:pPr marL="461963" indent="-461963">
              <a:spcBef>
                <a:spcPts val="600"/>
              </a:spcBef>
              <a:spcAft>
                <a:spcPts val="600"/>
              </a:spcAft>
              <a:buFont typeface="+mj-lt"/>
              <a:buAutoNum type="arabicPeriod" startAt="3"/>
            </a:pPr>
            <a:r>
              <a:rPr lang="en-US" sz="2200" kern="0" dirty="0">
                <a:cs typeface="Arial" pitchFamily="34" charset="0"/>
              </a:rPr>
              <a:t>How high would you consider your personal brand equity to be? If you used the tools discussed in this chapter to measure brand equity, how might others in your life respond? For example, ask a friend, family member, or professor what they think of when they hear your name. Or ask, if you were a car, what kind of car would you be and why? Based on these responses, are you satisfied with your current level of brand equity? If not, what are you planning to do in the next 12 months to build more equity?</a:t>
            </a:r>
          </a:p>
          <a:p>
            <a:pPr marL="461963" indent="-461963">
              <a:spcBef>
                <a:spcPts val="600"/>
              </a:spcBef>
              <a:spcAft>
                <a:spcPts val="600"/>
              </a:spcAft>
              <a:buFont typeface="+mj-lt"/>
              <a:buAutoNum type="arabicPeriod" startAt="3"/>
            </a:pPr>
            <a:r>
              <a:rPr lang="en-US" sz="2200" kern="0" dirty="0">
                <a:cs typeface="Arial" pitchFamily="34" charset="0"/>
              </a:rPr>
              <a:t>Look at your home or at a grocery store and identify two brands that you think use packaging in an effective way. Explain specifically why you think the packaging is effective. Then, reverse this and identify two brands that you think do not use packaging to help their brand. Again, explain specifically why you feel this way. </a:t>
            </a:r>
          </a:p>
        </p:txBody>
      </p:sp>
      <p:sp>
        <p:nvSpPr>
          <p:cNvPr id="9" name="Text Placeholder 8"/>
          <p:cNvSpPr>
            <a:spLocks noGrp="1"/>
          </p:cNvSpPr>
          <p:nvPr>
            <p:ph type="body" sz="quarter" idx="16"/>
          </p:nvPr>
        </p:nvSpPr>
        <p:spPr/>
        <p:txBody>
          <a:bodyPr>
            <a:normAutofit fontScale="92500"/>
          </a:bodyPr>
          <a:lstStyle/>
          <a:p>
            <a:endParaRPr lang="en-US"/>
          </a:p>
        </p:txBody>
      </p:sp>
      <p:sp>
        <p:nvSpPr>
          <p:cNvPr id="8" name="Text Placeholder 7"/>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81702209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Discussion Questions </a:t>
            </a:r>
            <a:r>
              <a:rPr lang="en-US" sz="2400" dirty="0"/>
              <a:t>3</a:t>
            </a:r>
          </a:p>
        </p:txBody>
      </p:sp>
      <p:sp>
        <p:nvSpPr>
          <p:cNvPr id="3" name="Content Placeholder 2"/>
          <p:cNvSpPr>
            <a:spLocks noGrp="1"/>
          </p:cNvSpPr>
          <p:nvPr>
            <p:ph idx="1"/>
          </p:nvPr>
        </p:nvSpPr>
        <p:spPr>
          <a:xfrm>
            <a:off x="1981200" y="1143000"/>
            <a:ext cx="8229600" cy="5410200"/>
          </a:xfrm>
        </p:spPr>
        <p:txBody>
          <a:bodyPr>
            <a:noAutofit/>
          </a:bodyPr>
          <a:lstStyle/>
          <a:p>
            <a:pPr marL="461963" indent="-461963">
              <a:spcBef>
                <a:spcPts val="600"/>
              </a:spcBef>
              <a:spcAft>
                <a:spcPts val="600"/>
              </a:spcAft>
              <a:buFont typeface="+mj-lt"/>
              <a:buAutoNum type="arabicPeriod" startAt="5"/>
            </a:pPr>
            <a:r>
              <a:rPr lang="en-US" sz="2200" kern="0" dirty="0">
                <a:cs typeface="Arial" pitchFamily="34" charset="0"/>
              </a:rPr>
              <a:t>Consider a nonprofit organization in your life (this could be your church, a charity, an organization on campus, etc.) and analyze whether they do a good job of building their brand. Do they have high brand equity? If you choose to measure the organization’s equity, how do you think people in your community would answer the qualitative and quantitative questions referenced in this chapter? Give two recommendations to help the nonprofit build its brand (or further enhance it if you feel it already has a strong brand).</a:t>
            </a:r>
          </a:p>
          <a:p>
            <a:pPr marL="461963" indent="-461963">
              <a:spcBef>
                <a:spcPts val="600"/>
              </a:spcBef>
              <a:spcAft>
                <a:spcPts val="600"/>
              </a:spcAft>
              <a:buFont typeface="+mj-lt"/>
              <a:buAutoNum type="arabicPeriod" startAt="5"/>
            </a:pPr>
            <a:r>
              <a:rPr lang="en-US" sz="2200" kern="0" dirty="0">
                <a:cs typeface="Arial" pitchFamily="34" charset="0"/>
              </a:rPr>
              <a:t>Think of a global brand, headquartered outside of your home country, that you are loyal to (e.g., Honda if you live in the U.S. or Coca-Cola if you live in South Africa). Why are you loyal to that brand? Why do you choose that brand over domestic brands?</a:t>
            </a:r>
          </a:p>
        </p:txBody>
      </p:sp>
      <p:sp>
        <p:nvSpPr>
          <p:cNvPr id="9" name="Text Placeholder 8"/>
          <p:cNvSpPr>
            <a:spLocks noGrp="1"/>
          </p:cNvSpPr>
          <p:nvPr>
            <p:ph type="body" sz="quarter" idx="16"/>
          </p:nvPr>
        </p:nvSpPr>
        <p:spPr/>
        <p:txBody>
          <a:bodyPr>
            <a:normAutofit fontScale="92500"/>
          </a:bodyPr>
          <a:lstStyle/>
          <a:p>
            <a:endParaRPr lang="en-US"/>
          </a:p>
        </p:txBody>
      </p:sp>
      <p:sp>
        <p:nvSpPr>
          <p:cNvPr id="8" name="Text Placeholder 7"/>
          <p:cNvSpPr>
            <a:spLocks noGrp="1"/>
          </p:cNvSpPr>
          <p:nvPr>
            <p:ph type="body" sz="quarter" idx="11"/>
          </p:nvPr>
        </p:nvSpPr>
        <p:spPr/>
        <p:txBody>
          <a:bodyPr/>
          <a:lstStyle/>
          <a:p>
            <a:endParaRPr lang="en-US"/>
          </a:p>
        </p:txBody>
      </p:sp>
    </p:spTree>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453</Words>
  <Application>Microsoft Office PowerPoint</Application>
  <PresentationFormat>Widescreen</PresentationFormat>
  <Paragraphs>12</Paragraphs>
  <Slides>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Discussion Questions 1</vt:lpstr>
      <vt:lpstr>Discussion Questions 2</vt:lpstr>
      <vt:lpstr>Discussion Questions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Meagan Hay</dc:creator>
  <cp:lastModifiedBy>Meagan Hay</cp:lastModifiedBy>
  <cp:revision>1</cp:revision>
  <dcterms:created xsi:type="dcterms:W3CDTF">2022-09-30T15:37:11Z</dcterms:created>
  <dcterms:modified xsi:type="dcterms:W3CDTF">2022-09-30T15:37:32Z</dcterms:modified>
</cp:coreProperties>
</file>